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87" r:id="rId4"/>
    <p:sldId id="286" r:id="rId5"/>
    <p:sldId id="288" r:id="rId6"/>
    <p:sldId id="279" r:id="rId7"/>
    <p:sldId id="274" r:id="rId8"/>
    <p:sldId id="283" r:id="rId9"/>
    <p:sldId id="28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EFAFE"/>
    <a:srgbClr val="FAFCBC"/>
    <a:srgbClr val="FBF2FA"/>
    <a:srgbClr val="F9F9F9"/>
    <a:srgbClr val="F5DBF2"/>
    <a:srgbClr val="F8E8F6"/>
    <a:srgbClr val="FFE7E7"/>
    <a:srgbClr val="FFF1F1"/>
    <a:srgbClr val="FF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6" autoAdjust="0"/>
    <p:restoredTop sz="94909" autoAdjust="0"/>
  </p:normalViewPr>
  <p:slideViewPr>
    <p:cSldViewPr snapToGrid="0" showGuides="1">
      <p:cViewPr varScale="1">
        <p:scale>
          <a:sx n="75" d="100"/>
          <a:sy n="75" d="100"/>
        </p:scale>
        <p:origin x="1085" y="48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microsoft.com/office/2007/relationships/hdphoto" Target="../media/hdphoto2.wdp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C560946-28DB-2B27-118A-7A5678106C18}"/>
              </a:ext>
            </a:extLst>
          </p:cNvPr>
          <p:cNvGrpSpPr/>
          <p:nvPr/>
        </p:nvGrpSpPr>
        <p:grpSpPr>
          <a:xfrm>
            <a:off x="3987545" y="2250364"/>
            <a:ext cx="4216910" cy="1384995"/>
            <a:chOff x="3927424" y="2250364"/>
            <a:chExt cx="4216910" cy="13849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54DE021-F5A9-D582-E3A6-7D8C27837811}"/>
                </a:ext>
              </a:extLst>
            </p:cNvPr>
            <p:cNvGrpSpPr/>
            <p:nvPr/>
          </p:nvGrpSpPr>
          <p:grpSpPr>
            <a:xfrm>
              <a:off x="4160847" y="2250364"/>
              <a:ext cx="3750065" cy="923330"/>
              <a:chOff x="3867304" y="2250364"/>
              <a:chExt cx="3750065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6057327" y="2250364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가람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3867304" y="2712029"/>
                <a:ext cx="21900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하늘을 품은 뇌운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3927424" y="3278520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72131-843E-583B-ECEB-BDB05CF1C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431465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그림 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0AD86E-E95D-856C-3309-CC8470C792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2863917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5" name="그림 4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410B5-FB3E-29BC-7309-6072505C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141318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6E36B-B09F-4909-DC9D-027BB75B5FF1}"/>
              </a:ext>
            </a:extLst>
          </p:cNvPr>
          <p:cNvSpPr txBox="1"/>
          <p:nvPr/>
        </p:nvSpPr>
        <p:spPr>
          <a:xfrm>
            <a:off x="939546" y="1506060"/>
            <a:ext cx="72345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2EBF-7792-AFED-3CA6-0462D83D1838}"/>
              </a:ext>
            </a:extLst>
          </p:cNvPr>
          <p:cNvSpPr txBox="1"/>
          <p:nvPr/>
        </p:nvSpPr>
        <p:spPr>
          <a:xfrm>
            <a:off x="939546" y="1906715"/>
            <a:ext cx="1294737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소개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2F02B-B7AD-1173-EE0E-C85BFA1AACAA}"/>
              </a:ext>
            </a:extLst>
          </p:cNvPr>
          <p:cNvSpPr txBox="1"/>
          <p:nvPr/>
        </p:nvSpPr>
        <p:spPr>
          <a:xfrm>
            <a:off x="939546" y="2956795"/>
            <a:ext cx="1103361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방식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0B1B36-1C77-A7F7-9D24-BE41B5A77178}"/>
              </a:ext>
            </a:extLst>
          </p:cNvPr>
          <p:cNvSpPr txBox="1"/>
          <p:nvPr/>
        </p:nvSpPr>
        <p:spPr>
          <a:xfrm>
            <a:off x="939546" y="3357450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전투 스타일</a:t>
            </a:r>
            <a:endParaRPr lang="en-US" altLang="ko-KR" dirty="0"/>
          </a:p>
          <a:p>
            <a:r>
              <a:rPr lang="ko-KR" altLang="en-US" dirty="0"/>
              <a:t>장단점 및 활용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AB809-BCD3-4F8D-8D82-B0D530C83150}"/>
              </a:ext>
            </a:extLst>
          </p:cNvPr>
          <p:cNvSpPr txBox="1"/>
          <p:nvPr/>
        </p:nvSpPr>
        <p:spPr>
          <a:xfrm>
            <a:off x="939546" y="4407530"/>
            <a:ext cx="75551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04364-6A0D-C72E-1BDC-AC12CECDF22A}"/>
              </a:ext>
            </a:extLst>
          </p:cNvPr>
          <p:cNvSpPr txBox="1"/>
          <p:nvPr/>
        </p:nvSpPr>
        <p:spPr>
          <a:xfrm>
            <a:off x="939546" y="4808185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스킬 구성</a:t>
            </a:r>
            <a:endParaRPr lang="en-US" altLang="ko-KR" dirty="0"/>
          </a:p>
          <a:p>
            <a:r>
              <a:rPr lang="ko-KR" altLang="en-US" dirty="0"/>
              <a:t>모션 및 이펙트 컨셉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  <p:pic>
        <p:nvPicPr>
          <p:cNvPr id="36" name="그림 35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D56A32-EB80-2EF4-06E3-8F4ABE4B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50" y="685204"/>
            <a:ext cx="3592070" cy="53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85A7F-77E9-5F37-7D5D-21F7B92C0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A6F85C-E735-C3D9-EFA5-B91D17C7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"/>
          <a:stretch>
            <a:fillRect/>
          </a:stretch>
        </p:blipFill>
        <p:spPr>
          <a:xfrm>
            <a:off x="4532880" y="1897029"/>
            <a:ext cx="2753098" cy="477205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2DB139-A8EA-0B12-FF91-DBD728562741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404349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BA6AEB1-66E7-B80F-513A-D0806160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404349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A40FE-62F7-E9E7-E41D-F24375ECA01B}"/>
                </a:ext>
              </a:extLst>
            </p:cNvPr>
            <p:cNvSpPr txBox="1"/>
            <p:nvPr/>
          </p:nvSpPr>
          <p:spPr>
            <a:xfrm>
              <a:off x="2237270" y="438637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835B17-9055-D186-C11C-E306D73F75D4}"/>
              </a:ext>
            </a:extLst>
          </p:cNvPr>
          <p:cNvGrpSpPr/>
          <p:nvPr/>
        </p:nvGrpSpPr>
        <p:grpSpPr>
          <a:xfrm>
            <a:off x="614301" y="2710967"/>
            <a:ext cx="4910697" cy="662611"/>
            <a:chOff x="915209" y="2508678"/>
            <a:chExt cx="4910697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570FCF1-826D-0E56-1214-BB2B31F991AE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D3A9947-E2C1-FFD9-ADA6-28454C26DF2B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6F190-17BE-6F00-71A7-7A66C96AB275}"/>
                  </a:ext>
                </a:extLst>
              </p:cNvPr>
              <p:cNvSpPr txBox="1"/>
              <p:nvPr/>
            </p:nvSpPr>
            <p:spPr>
              <a:xfrm>
                <a:off x="778223" y="1891233"/>
                <a:ext cx="268823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도사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비해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D8452B6-5AAD-EDE5-EAD4-2C8D279A39F1}"/>
                </a:ext>
              </a:extLst>
            </p:cNvPr>
            <p:cNvSpPr/>
            <p:nvPr/>
          </p:nvSpPr>
          <p:spPr>
            <a:xfrm>
              <a:off x="5717906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78364D8C-8D10-6765-20E8-CBDF211675E3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4401385" y="2839984"/>
              <a:ext cx="1316521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8BCB91-076D-FE31-EE88-25D4E3518970}"/>
              </a:ext>
            </a:extLst>
          </p:cNvPr>
          <p:cNvGrpSpPr/>
          <p:nvPr/>
        </p:nvGrpSpPr>
        <p:grpSpPr>
          <a:xfrm>
            <a:off x="6434216" y="3212159"/>
            <a:ext cx="5241899" cy="662611"/>
            <a:chOff x="6434216" y="3212159"/>
            <a:chExt cx="524189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6FD11-D74E-40A5-E7EB-43226D6B1BA9}"/>
                </a:ext>
              </a:extLst>
            </p:cNvPr>
            <p:cNvSpPr/>
            <p:nvPr/>
          </p:nvSpPr>
          <p:spPr>
            <a:xfrm>
              <a:off x="6434216" y="348946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ABDAEF9-6CAC-291F-9515-6D0380FBD121}"/>
                </a:ext>
              </a:extLst>
            </p:cNvPr>
            <p:cNvGrpSpPr/>
            <p:nvPr/>
          </p:nvGrpSpPr>
          <p:grpSpPr>
            <a:xfrm>
              <a:off x="7341524" y="3212159"/>
              <a:ext cx="4334591" cy="662611"/>
              <a:chOff x="7034450" y="1115964"/>
              <a:chExt cx="4334591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9499D1-F9F2-53EB-E8D5-BF26EDDFE410}"/>
                  </a:ext>
                </a:extLst>
              </p:cNvPr>
              <p:cNvSpPr/>
              <p:nvPr/>
            </p:nvSpPr>
            <p:spPr>
              <a:xfrm>
                <a:off x="7034450" y="1115964"/>
                <a:ext cx="4334591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C16E693-6EEF-2EF2-F6B3-4885249B79AF}"/>
                  </a:ext>
                </a:extLst>
              </p:cNvPr>
              <p:cNvSpPr txBox="1"/>
              <p:nvPr/>
            </p:nvSpPr>
            <p:spPr>
              <a:xfrm>
                <a:off x="7412794" y="1254909"/>
                <a:ext cx="357790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부채의 뼈대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던진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부챗살이 꽂힌 대상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에게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번개를 유도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하여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피해를 한 곳에 집중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있는 딜러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2E466F5-0B55-BD30-8040-C5DE17067DF2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6542216" y="3543464"/>
              <a:ext cx="799308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304E6F-7821-F0B3-CFB7-E60014576B18}"/>
              </a:ext>
            </a:extLst>
          </p:cNvPr>
          <p:cNvGrpSpPr/>
          <p:nvPr/>
        </p:nvGrpSpPr>
        <p:grpSpPr>
          <a:xfrm>
            <a:off x="614302" y="4519822"/>
            <a:ext cx="4797882" cy="662611"/>
            <a:chOff x="394952" y="4036201"/>
            <a:chExt cx="4797882" cy="662611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2631B10F-CC42-DB50-55C1-803A189D9F3A}"/>
                </a:ext>
              </a:extLst>
            </p:cNvPr>
            <p:cNvGrpSpPr/>
            <p:nvPr/>
          </p:nvGrpSpPr>
          <p:grpSpPr>
            <a:xfrm>
              <a:off x="394952" y="4036201"/>
              <a:ext cx="3681210" cy="662611"/>
              <a:chOff x="7688388" y="3186331"/>
              <a:chExt cx="368121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A3628EC-F055-81C8-612E-0542FB1BDEEF}"/>
                  </a:ext>
                </a:extLst>
              </p:cNvPr>
              <p:cNvSpPr/>
              <p:nvPr/>
            </p:nvSpPr>
            <p:spPr>
              <a:xfrm>
                <a:off x="7688388" y="3186331"/>
                <a:ext cx="3681210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C76F9B-658B-DCAB-CA05-DC3CA0EF0833}"/>
                  </a:ext>
                </a:extLst>
              </p:cNvPr>
              <p:cNvSpPr txBox="1"/>
              <p:nvPr/>
            </p:nvSpPr>
            <p:spPr>
              <a:xfrm>
                <a:off x="7895533" y="3440692"/>
                <a:ext cx="32669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파티 조합의 핵심으로 활용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있어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구매 욕구를 자극하는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E5575F86-4598-AEF9-BFE2-FFE988230BE3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6162" y="4367506"/>
              <a:ext cx="1008672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E241412-D45A-9C07-1762-4A3647747DDA}"/>
                </a:ext>
              </a:extLst>
            </p:cNvPr>
            <p:cNvSpPr/>
            <p:nvPr/>
          </p:nvSpPr>
          <p:spPr>
            <a:xfrm>
              <a:off x="5084834" y="4313506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584ADDD-4D12-5D5C-7798-B8522E68BF88}"/>
              </a:ext>
            </a:extLst>
          </p:cNvPr>
          <p:cNvGrpSpPr/>
          <p:nvPr/>
        </p:nvGrpSpPr>
        <p:grpSpPr>
          <a:xfrm>
            <a:off x="7593884" y="5196265"/>
            <a:ext cx="3829872" cy="662611"/>
            <a:chOff x="8098603" y="3410211"/>
            <a:chExt cx="3829872" cy="662611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E093FC-9A5B-88DB-E3A3-897EA31A4B90}"/>
                </a:ext>
              </a:extLst>
            </p:cNvPr>
            <p:cNvSpPr/>
            <p:nvPr/>
          </p:nvSpPr>
          <p:spPr>
            <a:xfrm>
              <a:off x="8098603" y="3410211"/>
              <a:ext cx="3829872" cy="662611"/>
            </a:xfrm>
            <a:prstGeom prst="rect">
              <a:avLst/>
            </a:prstGeom>
            <a:solidFill>
              <a:srgbClr val="EEFAFE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017E54-861D-B237-8359-FA9074F3EDF4}"/>
                </a:ext>
              </a:extLst>
            </p:cNvPr>
            <p:cNvSpPr txBox="1"/>
            <p:nvPr/>
          </p:nvSpPr>
          <p:spPr>
            <a:xfrm>
              <a:off x="8575728" y="3549156"/>
              <a:ext cx="2875787" cy="3847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능력이 높은 단일 대상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상대할 때에는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딜러들에 비해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압도적인 </a:t>
              </a:r>
              <a:r>
                <a:rPr lang="ko-KR" altLang="en-US" sz="1000" dirty="0" err="1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딜링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능력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보여주는 캐릭터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4" name="타원 163">
            <a:extLst>
              <a:ext uri="{FF2B5EF4-FFF2-40B4-BE49-F238E27FC236}">
                <a16:creationId xmlns:a16="http://schemas.microsoft.com/office/drawing/2014/main" id="{B6376D29-0EEF-43E6-6E0D-D7EBB9F483A4}"/>
              </a:ext>
            </a:extLst>
          </p:cNvPr>
          <p:cNvSpPr/>
          <p:nvPr/>
        </p:nvSpPr>
        <p:spPr>
          <a:xfrm>
            <a:off x="6492580" y="5473570"/>
            <a:ext cx="108000" cy="1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  <a:effectLst>
            <a:glow rad="50800">
              <a:srgbClr val="FAFCBC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38ECF8F-752C-634E-0A0D-C897F4C72B6C}"/>
              </a:ext>
            </a:extLst>
          </p:cNvPr>
          <p:cNvCxnSpPr>
            <a:cxnSpLocks/>
            <a:stCxn id="150" idx="1"/>
            <a:endCxn id="164" idx="6"/>
          </p:cNvCxnSpPr>
          <p:nvPr/>
        </p:nvCxnSpPr>
        <p:spPr>
          <a:xfrm flipH="1" flipV="1">
            <a:off x="6600580" y="5527570"/>
            <a:ext cx="993304" cy="1"/>
          </a:xfrm>
          <a:prstGeom prst="line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5BA9FA-43F8-7569-23A8-362EBCA6432A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1719123" y="833308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A0EDD7-8E98-3D70-FF1B-D13A2618E8D9}"/>
                </a:ext>
              </a:extLst>
            </p:cNvPr>
            <p:cNvSpPr txBox="1"/>
            <p:nvPr/>
          </p:nvSpPr>
          <p:spPr>
            <a:xfrm>
              <a:off x="2270433" y="987197"/>
              <a:ext cx="765113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번개를 유도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방어를 무시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하는 공격으로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대상에게 높은 피해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1C932-8208-BCFA-0155-FF6918C50E06}"/>
                </a:ext>
              </a:extLst>
            </p:cNvPr>
            <p:cNvSpPr txBox="1"/>
            <p:nvPr/>
          </p:nvSpPr>
          <p:spPr>
            <a:xfrm>
              <a:off x="171912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6AEDAA-5E46-8F02-E1B0-1CE06CC373F7}"/>
                </a:ext>
              </a:extLst>
            </p:cNvPr>
            <p:cNvSpPr txBox="1"/>
            <p:nvPr/>
          </p:nvSpPr>
          <p:spPr>
            <a:xfrm>
              <a:off x="1024204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EBFB5F-A65B-D041-18E3-CD6C4D03138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A5DB272-B3E0-BA8A-D1AE-14BDB259C91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5333989-C450-60E6-EEA5-504E03623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B2E9CC3-9D01-338F-4271-257EADF70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6F7A79-C122-A610-B3DB-E3256AFB690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01FAAE-2A64-26F8-34BF-7F94671B2D56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A7591F7-8AF6-DA8A-570C-4A771E563DCD}"/>
              </a:ext>
            </a:extLst>
          </p:cNvPr>
          <p:cNvGrpSpPr/>
          <p:nvPr/>
        </p:nvGrpSpPr>
        <p:grpSpPr>
          <a:xfrm>
            <a:off x="3780424" y="1513471"/>
            <a:ext cx="4631153" cy="153888"/>
            <a:chOff x="3717081" y="1513471"/>
            <a:chExt cx="4631153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96457-FFDD-9972-A966-D7758B942E1B}"/>
                </a:ext>
              </a:extLst>
            </p:cNvPr>
            <p:cNvSpPr txBox="1"/>
            <p:nvPr/>
          </p:nvSpPr>
          <p:spPr>
            <a:xfrm>
              <a:off x="3717081" y="1513471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7A0CB-D58D-8E39-EFC1-B2D612CF8BDB}"/>
                </a:ext>
              </a:extLst>
            </p:cNvPr>
            <p:cNvSpPr txBox="1"/>
            <p:nvPr/>
          </p:nvSpPr>
          <p:spPr>
            <a:xfrm>
              <a:off x="467184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122C7-4C82-209D-FD55-D6457041FC39}"/>
                </a:ext>
              </a:extLst>
            </p:cNvPr>
            <p:cNvSpPr txBox="1"/>
            <p:nvPr/>
          </p:nvSpPr>
          <p:spPr>
            <a:xfrm>
              <a:off x="585681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1F03F0-5754-6FCE-8670-7CB3B6F9376E}"/>
                </a:ext>
              </a:extLst>
            </p:cNvPr>
            <p:cNvSpPr txBox="1"/>
            <p:nvPr/>
          </p:nvSpPr>
          <p:spPr>
            <a:xfrm>
              <a:off x="5264330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58612EE-6180-078E-1323-52BBAFB84CE9}"/>
                </a:ext>
              </a:extLst>
            </p:cNvPr>
            <p:cNvSpPr txBox="1"/>
            <p:nvPr/>
          </p:nvSpPr>
          <p:spPr>
            <a:xfrm>
              <a:off x="7293458" y="1513471"/>
              <a:ext cx="105477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0C964B-3318-7972-B6B3-15F939D58AA0}"/>
                </a:ext>
              </a:extLst>
            </p:cNvPr>
            <p:cNvSpPr txBox="1"/>
            <p:nvPr/>
          </p:nvSpPr>
          <p:spPr>
            <a:xfrm>
              <a:off x="6449300" y="1513471"/>
              <a:ext cx="5514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13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9706-8734-139E-E871-E1DFF0FD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여성, 의류, 페인팅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A75523-2558-14CF-F9DC-8FEAF559F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6"/>
            <a:ext cx="3172722" cy="5076355"/>
          </a:xfrm>
          <a:prstGeom prst="rect">
            <a:avLst/>
          </a:prstGeom>
        </p:spPr>
      </p:pic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BA36E4B5-57AE-ADDA-5E70-E8863230B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17058"/>
              </p:ext>
            </p:extLst>
          </p:nvPr>
        </p:nvGraphicFramePr>
        <p:xfrm>
          <a:off x="4171358" y="1139375"/>
          <a:ext cx="7512642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996501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하늘을 품은 뇌운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고요함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책임감이 강함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방어를 무시하는 공격으로 단일 대상에게 높은 피해를 주는 딜러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중급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어린 동생인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함께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부채를 사용하며 방출한 번개를 한 곳에 집중시키기 위해 직접 창안한 도술을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6CDF689-1ABA-E037-1591-2E481261977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8179D85-E2A9-2B22-F37E-63C0A164F3C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838CEDB-9155-2278-B997-AF9299370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6B2D56E-67F6-6FCA-B1A4-C0083C3F4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F32F725-825C-2F34-D0E2-FEB1B18B2CF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3440B-1402-0A90-728F-1BBCC8602959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E771CD-7A8E-3B6E-DF19-95664D9D41F5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0D993E-D607-903A-CE4D-6CEE150A9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215372-0310-EEFE-48A7-52FC5E272F8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캐릭터 소개</a:t>
              </a:r>
              <a:endParaRPr lang="en-US" altLang="ko-KR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2F22D4F-6417-7955-5E57-A2DE26A41F95}"/>
              </a:ext>
            </a:extLst>
          </p:cNvPr>
          <p:cNvGrpSpPr/>
          <p:nvPr/>
        </p:nvGrpSpPr>
        <p:grpSpPr>
          <a:xfrm>
            <a:off x="678675" y="5413762"/>
            <a:ext cx="2880000" cy="671600"/>
            <a:chOff x="734017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758CA-99EF-DFA7-12CC-A7873F1D9D59}"/>
                </a:ext>
              </a:extLst>
            </p:cNvPr>
            <p:cNvSpPr/>
            <p:nvPr/>
          </p:nvSpPr>
          <p:spPr>
            <a:xfrm>
              <a:off x="734017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5A8A14-056E-C57F-36F4-34E343BCE650}"/>
                </a:ext>
              </a:extLst>
            </p:cNvPr>
            <p:cNvSpPr txBox="1"/>
            <p:nvPr/>
          </p:nvSpPr>
          <p:spPr>
            <a:xfrm>
              <a:off x="801045" y="5472563"/>
              <a:ext cx="2745945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그의 고요함 속에 감춰진 번개는 하늘을 품을 정도로 거대하고</a:t>
              </a:r>
              <a:r>
                <a:rPr lang="en-US" altLang="ko-KR" sz="900" dirty="0">
                  <a:solidFill>
                    <a:srgbClr val="FBF2FA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세상을 뒤흔들 정도로 강렬하다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B808FE-587F-8C93-E7EB-98638D9E0CF6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A7E3B-E027-8B88-97FC-161FAF9A0215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E7E5A69-6D81-E7EF-CC87-6DB5B8FB1CD4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E4F11A-836E-787C-E304-21FD256B65CD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A03346A-F630-82B0-4627-08B5B89CE6E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C3F35F-6402-9CDC-1932-B20708AE316A}"/>
              </a:ext>
            </a:extLst>
          </p:cNvPr>
          <p:cNvSpPr txBox="1"/>
          <p:nvPr/>
        </p:nvSpPr>
        <p:spPr>
          <a:xfrm>
            <a:off x="2965538" y="5217149"/>
            <a:ext cx="378309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마법 딜러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76B9D4-C7E6-09A3-6A8D-5FE4F60AB3AE}"/>
              </a:ext>
            </a:extLst>
          </p:cNvPr>
          <p:cNvGrpSpPr/>
          <p:nvPr/>
        </p:nvGrpSpPr>
        <p:grpSpPr>
          <a:xfrm>
            <a:off x="1573601" y="1230098"/>
            <a:ext cx="1992853" cy="523220"/>
            <a:chOff x="1117921" y="856234"/>
            <a:chExt cx="1992853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91B505-9767-C082-1E9E-D443506A3B7A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200" dirty="0">
                  <a:ln w="635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A21CD-4944-9C0A-A99A-1387122C89C1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EFAE6B-A469-134C-E13A-988FB1F316CA}"/>
              </a:ext>
            </a:extLst>
          </p:cNvPr>
          <p:cNvGrpSpPr/>
          <p:nvPr/>
        </p:nvGrpSpPr>
        <p:grpSpPr>
          <a:xfrm>
            <a:off x="7783895" y="1267201"/>
            <a:ext cx="3713090" cy="3618389"/>
            <a:chOff x="8058215" y="1267201"/>
            <a:chExt cx="3713090" cy="3618389"/>
          </a:xfrm>
        </p:grpSpPr>
        <p:pic>
          <p:nvPicPr>
            <p:cNvPr id="19" name="그림 18" descr="의류, 의상 디자인, 인간의 얼굴, 덮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7B69E28-44BF-0A94-3D30-5CFABDD4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" b="627"/>
            <a:stretch>
              <a:fillRect/>
            </a:stretch>
          </p:blipFill>
          <p:spPr>
            <a:xfrm>
              <a:off x="8347232" y="1427126"/>
              <a:ext cx="2350125" cy="3458464"/>
            </a:xfrm>
            <a:prstGeom prst="rect">
              <a:avLst/>
            </a:prstGeom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AE2279-9F63-6D5B-DDA7-FECDB79A2326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4860462"/>
              <a:ext cx="3608611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35D5CA1-E66A-E557-79E5-CF35BDABD974}"/>
                </a:ext>
              </a:extLst>
            </p:cNvPr>
            <p:cNvSpPr txBox="1"/>
            <p:nvPr/>
          </p:nvSpPr>
          <p:spPr>
            <a:xfrm>
              <a:off x="10375037" y="3876752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AD7409-24AF-0830-27EF-965D883C8365}"/>
                </a:ext>
              </a:extLst>
            </p:cNvPr>
            <p:cNvSpPr txBox="1"/>
            <p:nvPr/>
          </p:nvSpPr>
          <p:spPr>
            <a:xfrm>
              <a:off x="9073453" y="126720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C77B6F-C927-4752-7261-FE7A213FD31C}"/>
                </a:ext>
              </a:extLst>
            </p:cNvPr>
            <p:cNvGrpSpPr/>
            <p:nvPr/>
          </p:nvGrpSpPr>
          <p:grpSpPr>
            <a:xfrm>
              <a:off x="8270404" y="1491708"/>
              <a:ext cx="399304" cy="3304172"/>
              <a:chOff x="10059666" y="1491708"/>
              <a:chExt cx="399304" cy="3304172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EA52388E-B787-AFD0-E353-FBF8629A1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666" y="1491708"/>
                <a:ext cx="0" cy="3304172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7E0FE3F-20A9-44D2-9F3A-8DBF78B6CD1C}"/>
                  </a:ext>
                </a:extLst>
              </p:cNvPr>
              <p:cNvSpPr txBox="1"/>
              <p:nvPr/>
            </p:nvSpPr>
            <p:spPr>
              <a:xfrm>
                <a:off x="10111119" y="3396263"/>
                <a:ext cx="34785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180cm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B0E22D-8F89-2926-FB8E-929D6B514CA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1427126"/>
              <a:ext cx="16649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24AE05-EEF8-F7AC-2447-CCB6BE81A422}"/>
                </a:ext>
              </a:extLst>
            </p:cNvPr>
            <p:cNvGrpSpPr/>
            <p:nvPr/>
          </p:nvGrpSpPr>
          <p:grpSpPr>
            <a:xfrm>
              <a:off x="11453839" y="4191000"/>
              <a:ext cx="317466" cy="604880"/>
              <a:chOff x="10620212" y="4191000"/>
              <a:chExt cx="317466" cy="604880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755DBA5-93EF-A2E8-151B-460E06868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212" y="4191000"/>
                <a:ext cx="0" cy="604880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49D5B4-6AA0-A54C-2F08-08782D84BAAA}"/>
                  </a:ext>
                </a:extLst>
              </p:cNvPr>
              <p:cNvSpPr txBox="1"/>
              <p:nvPr/>
            </p:nvSpPr>
            <p:spPr>
              <a:xfrm>
                <a:off x="10639519" y="442419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40cm</a:t>
                </a:r>
              </a:p>
            </p:txBody>
          </p:sp>
        </p:grpSp>
        <p:pic>
          <p:nvPicPr>
            <p:cNvPr id="47" name="그림 46" descr="손부채, 야외, 경치, 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402F034-3E4F-4173-B396-71A47DC9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2" t="4519" r="2030" b="10409"/>
            <a:stretch>
              <a:fillRect/>
            </a:stretch>
          </p:blipFill>
          <p:spPr>
            <a:xfrm>
              <a:off x="10127182" y="4095930"/>
              <a:ext cx="1294004" cy="766800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170AAC3-4AAE-6674-65BD-E9772225161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4118790"/>
              <a:ext cx="11054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6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E3A2-A3F2-9988-D312-535F0F313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D6B67E-EE11-4529-2072-5BCEE0A8FB9D}"/>
              </a:ext>
            </a:extLst>
          </p:cNvPr>
          <p:cNvSpPr/>
          <p:nvPr/>
        </p:nvSpPr>
        <p:spPr>
          <a:xfrm>
            <a:off x="1309647" y="856992"/>
            <a:ext cx="1475463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94062CA-5AB0-D7E2-CAF8-B46C6F81503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D58BFB-598F-9423-2075-D933B41503D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F6659F1-10BD-E8F0-DC49-07C6D21AA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CBFB81A-7725-C951-241B-3FBF87C3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135C191-82B8-3B73-E3A7-BC770449EAC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CEB10-B43E-49D7-EEBF-794A7CFA52DE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6B8CC-E74F-67DA-B9E4-E6210D553D11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가람의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369845-CB27-268F-E6D3-79E08ACE73F3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49E4F1-5A13-06C0-0EC6-1DA347D8C123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1D09524-8764-B432-55A8-D38CB36F452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A93275-9987-D8FD-A1A6-73018E4B6E2B}"/>
              </a:ext>
            </a:extLst>
          </p:cNvPr>
          <p:cNvSpPr txBox="1"/>
          <p:nvPr/>
        </p:nvSpPr>
        <p:spPr>
          <a:xfrm>
            <a:off x="263772" y="1051873"/>
            <a:ext cx="6698950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부챗살을 피뢰침 삼아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공격으로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단일 대상에게 높은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적에게 던진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방출하면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박힌 대상에게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하나의 대상에게 여러 개가 박혀 있다면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줄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7396C1-B37F-65BB-4B7F-8E33F5951596}"/>
              </a:ext>
            </a:extLst>
          </p:cNvPr>
          <p:cNvSpPr txBox="1"/>
          <p:nvPr/>
        </p:nvSpPr>
        <p:spPr>
          <a:xfrm>
            <a:off x="1401368" y="877488"/>
            <a:ext cx="12920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딜러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8D9021-155B-1EE1-24C9-5C264DAF9AD2}"/>
              </a:ext>
            </a:extLst>
          </p:cNvPr>
          <p:cNvGrpSpPr/>
          <p:nvPr/>
        </p:nvGrpSpPr>
        <p:grpSpPr>
          <a:xfrm>
            <a:off x="263525" y="2278535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A21AB6-8F46-3A77-A8A0-DA5EED918D9C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723E4E2-6B86-2AAF-86BC-53666BDCF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36D716-D0B0-628C-EEA9-3B8519523EF6}"/>
              </a:ext>
            </a:extLst>
          </p:cNvPr>
          <p:cNvGrpSpPr/>
          <p:nvPr/>
        </p:nvGrpSpPr>
        <p:grpSpPr>
          <a:xfrm>
            <a:off x="4902740" y="2663054"/>
            <a:ext cx="6408807" cy="1161390"/>
            <a:chOff x="3520734" y="2952010"/>
            <a:chExt cx="6408807" cy="116139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A60507-D271-1C3F-D825-6E742D4DEFA8}"/>
                </a:ext>
              </a:extLst>
            </p:cNvPr>
            <p:cNvSpPr txBox="1"/>
            <p:nvPr/>
          </p:nvSpPr>
          <p:spPr>
            <a:xfrm>
              <a:off x="3520735" y="3142250"/>
              <a:ext cx="6408806" cy="971150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패시브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천뢰술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통해 번개를 다루고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피뢰침으로 삼아 번개를 유도할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가람이 턴을 획득하면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개가 생성되며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턴 획득 시 보호막 효과가 적용되어 있다면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추가로 획득합니다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천뢰유침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자신에게 사용하면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획득할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천뢰유침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/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천뢰개벽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사용하여 보유한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지정한 적에게 발사하고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대상에게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부여합니다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FA7B22-2B70-F4BE-B0EB-B53E0B3E4D6C}"/>
                </a:ext>
              </a:extLst>
            </p:cNvPr>
            <p:cNvSpPr txBox="1"/>
            <p:nvPr/>
          </p:nvSpPr>
          <p:spPr>
            <a:xfrm>
              <a:off x="3520734" y="2952010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천뢰침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FB5AD3-FDC9-08A1-16F6-3CA69FB029D1}"/>
              </a:ext>
            </a:extLst>
          </p:cNvPr>
          <p:cNvGrpSpPr/>
          <p:nvPr/>
        </p:nvGrpSpPr>
        <p:grpSpPr>
          <a:xfrm>
            <a:off x="4902740" y="5790751"/>
            <a:ext cx="6581930" cy="914848"/>
            <a:chOff x="3520980" y="5633251"/>
            <a:chExt cx="6581930" cy="91484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FCA382-35D7-4ABA-86B3-940B4BE0830E}"/>
                </a:ext>
              </a:extLst>
            </p:cNvPr>
            <p:cNvSpPr txBox="1"/>
            <p:nvPr/>
          </p:nvSpPr>
          <p:spPr>
            <a:xfrm>
              <a:off x="3520980" y="5823491"/>
              <a:ext cx="6581930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강화로 발생하는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타격도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효과가 적용됩니다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곰방대 형태로 뭉친 후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캐릭터의 모션을 따라 추가적인 공격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가합니다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모션 변경 없음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이펙트만 추가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추가 타격의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스킬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적용 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12F470-3CCA-BCBA-4908-039DE63E2010}"/>
                </a:ext>
              </a:extLst>
            </p:cNvPr>
            <p:cNvSpPr txBox="1"/>
            <p:nvPr/>
          </p:nvSpPr>
          <p:spPr>
            <a:xfrm>
              <a:off x="3520980" y="5633251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방어 무시</a:t>
              </a:r>
              <a:endParaRPr lang="en-US" altLang="ko-KR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54F301-2B71-D81C-3A3B-AF690E7D5EC3}"/>
              </a:ext>
            </a:extLst>
          </p:cNvPr>
          <p:cNvGrpSpPr/>
          <p:nvPr/>
        </p:nvGrpSpPr>
        <p:grpSpPr>
          <a:xfrm>
            <a:off x="4902740" y="4485287"/>
            <a:ext cx="5001370" cy="1130291"/>
            <a:chOff x="3520734" y="4281428"/>
            <a:chExt cx="5001370" cy="11302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762E50-1AB0-4E24-12BB-AFB08F0948AF}"/>
                </a:ext>
              </a:extLst>
            </p:cNvPr>
            <p:cNvSpPr txBox="1"/>
            <p:nvPr/>
          </p:nvSpPr>
          <p:spPr>
            <a:xfrm>
              <a:off x="3520735" y="4471668"/>
              <a:ext cx="5001369" cy="940051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패시브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천뢰술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번개를 유도할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평소에는 기본 공격 및 스킬로 방출한 번개가 여러 갈래로 나뉘어 넓은 범위에 낮은 피해를 주지만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b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전장에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박힌 적이 존재한다면 해당 대상에게 번개가 유도됩니다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번개가 유도될 때 방어를 무시하는 공격을 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1E7134-A36D-62C9-220F-4B59240B0A19}"/>
                </a:ext>
              </a:extLst>
            </p:cNvPr>
            <p:cNvSpPr txBox="1"/>
            <p:nvPr/>
          </p:nvSpPr>
          <p:spPr>
            <a:xfrm>
              <a:off x="3520734" y="4281428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번개 유도</a:t>
              </a:r>
              <a:endParaRPr lang="en-US" altLang="ko-KR" dirty="0"/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2BB2351-152D-023B-8E03-A3E38DE9843A}"/>
              </a:ext>
            </a:extLst>
          </p:cNvPr>
          <p:cNvSpPr/>
          <p:nvPr/>
        </p:nvSpPr>
        <p:spPr>
          <a:xfrm>
            <a:off x="263524" y="2663054"/>
            <a:ext cx="4389755" cy="40425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AF0383-DCB7-2ED7-A75C-D07BAB9E37B7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2" name="그림 2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38CAE3F-528D-3A92-073A-12C71569A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F52DA8-B9F0-D220-5760-379F769AEC2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3D3A40C6-A03D-1E29-A9CA-6C2436441C55}"/>
              </a:ext>
            </a:extLst>
          </p:cNvPr>
          <p:cNvSpPr/>
          <p:nvPr/>
        </p:nvSpPr>
        <p:spPr>
          <a:xfrm>
            <a:off x="640596" y="6506117"/>
            <a:ext cx="3635611" cy="138499"/>
          </a:xfrm>
          <a:prstGeom prst="flowChartProcess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 무시 수치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박힌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ko-KR" altLang="en-US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개당 적의 방어력</a:t>
            </a:r>
            <a:r>
              <a:rPr lang="ko-KR" altLang="en-US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무시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8" name="그림 127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914790-7520-93D3-11D6-5A5713D2A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6" y="2845976"/>
            <a:ext cx="4147451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47" name="그룹 546">
            <a:extLst>
              <a:ext uri="{FF2B5EF4-FFF2-40B4-BE49-F238E27FC236}">
                <a16:creationId xmlns:a16="http://schemas.microsoft.com/office/drawing/2014/main" id="{EFEE5BE7-3A6A-13D4-D2ED-0AD9D6349578}"/>
              </a:ext>
            </a:extLst>
          </p:cNvPr>
          <p:cNvGrpSpPr/>
          <p:nvPr/>
        </p:nvGrpSpPr>
        <p:grpSpPr>
          <a:xfrm>
            <a:off x="377024" y="3072936"/>
            <a:ext cx="2158839" cy="1621679"/>
            <a:chOff x="1534279" y="1897353"/>
            <a:chExt cx="2158839" cy="1621679"/>
          </a:xfrm>
          <a:solidFill>
            <a:schemeClr val="bg1"/>
          </a:solidFill>
        </p:grpSpPr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46159D68-840B-2E6F-A7C8-E208D8E83342}"/>
                </a:ext>
              </a:extLst>
            </p:cNvPr>
            <p:cNvSpPr/>
            <p:nvPr/>
          </p:nvSpPr>
          <p:spPr>
            <a:xfrm>
              <a:off x="2391827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32D334A8-F2F5-FD63-CB66-013359C79CF4}"/>
                </a:ext>
              </a:extLst>
            </p:cNvPr>
            <p:cNvSpPr/>
            <p:nvPr/>
          </p:nvSpPr>
          <p:spPr>
            <a:xfrm>
              <a:off x="2255922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2FA2F6B4-C310-56BC-5B4D-51546AE3D1B9}"/>
                </a:ext>
              </a:extLst>
            </p:cNvPr>
            <p:cNvSpPr/>
            <p:nvPr/>
          </p:nvSpPr>
          <p:spPr>
            <a:xfrm>
              <a:off x="2120862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799B8703-6AA9-384D-19DE-F20C8CABB8A5}"/>
                </a:ext>
              </a:extLst>
            </p:cNvPr>
            <p:cNvSpPr/>
            <p:nvPr/>
          </p:nvSpPr>
          <p:spPr>
            <a:xfrm>
              <a:off x="2973182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1AEA88DC-E352-B64C-4B59-EF5FC4525AF8}"/>
                </a:ext>
              </a:extLst>
            </p:cNvPr>
            <p:cNvSpPr/>
            <p:nvPr/>
          </p:nvSpPr>
          <p:spPr>
            <a:xfrm>
              <a:off x="2837276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EA15F005-9426-9C16-3A39-53764FDAF5FE}"/>
                </a:ext>
              </a:extLst>
            </p:cNvPr>
            <p:cNvSpPr/>
            <p:nvPr/>
          </p:nvSpPr>
          <p:spPr>
            <a:xfrm>
              <a:off x="2702217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2ACED86F-EC99-C6A0-B376-D740A412CD5F}"/>
                </a:ext>
              </a:extLst>
            </p:cNvPr>
            <p:cNvSpPr/>
            <p:nvPr/>
          </p:nvSpPr>
          <p:spPr>
            <a:xfrm>
              <a:off x="1805244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2B92E2F0-ECAC-49AF-08A8-FEE753C14B2F}"/>
                </a:ext>
              </a:extLst>
            </p:cNvPr>
            <p:cNvSpPr/>
            <p:nvPr/>
          </p:nvSpPr>
          <p:spPr>
            <a:xfrm>
              <a:off x="1669339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7A59E136-C5F8-3170-7320-A5FC2D7DF8A2}"/>
                </a:ext>
              </a:extLst>
            </p:cNvPr>
            <p:cNvSpPr/>
            <p:nvPr/>
          </p:nvSpPr>
          <p:spPr>
            <a:xfrm>
              <a:off x="1534279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800E09D-681E-7875-2B74-ECA7A94A0ADA}"/>
              </a:ext>
            </a:extLst>
          </p:cNvPr>
          <p:cNvGrpSpPr/>
          <p:nvPr/>
        </p:nvGrpSpPr>
        <p:grpSpPr>
          <a:xfrm>
            <a:off x="673180" y="3485130"/>
            <a:ext cx="295816" cy="574091"/>
            <a:chOff x="3911410" y="2411116"/>
            <a:chExt cx="915181" cy="1776097"/>
          </a:xfrm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DEB937D-CBF2-E628-4198-2024F93E34B1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C9739A08-7EB3-4348-A5A0-5153D1DBA4B3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DD0D88E6-E7A5-D0B2-D1B0-69006DA1A915}"/>
              </a:ext>
            </a:extLst>
          </p:cNvPr>
          <p:cNvGrpSpPr/>
          <p:nvPr/>
        </p:nvGrpSpPr>
        <p:grpSpPr>
          <a:xfrm>
            <a:off x="1977509" y="2942854"/>
            <a:ext cx="295816" cy="574091"/>
            <a:chOff x="3911410" y="2411116"/>
            <a:chExt cx="915181" cy="1776097"/>
          </a:xfrm>
        </p:grpSpPr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A3CFD3D-EBEF-2CA2-2379-F429E5FCB939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6A15180-AED0-4AC8-0BDF-4B62729EA59F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05243AE-B27B-737C-CE8B-6D57D67005AC}"/>
              </a:ext>
            </a:extLst>
          </p:cNvPr>
          <p:cNvSpPr txBox="1"/>
          <p:nvPr/>
        </p:nvSpPr>
        <p:spPr>
          <a:xfrm>
            <a:off x="1178322" y="4779645"/>
            <a:ext cx="556243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턴 획득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&gt;</a:t>
            </a:r>
          </a:p>
        </p:txBody>
      </p:sp>
      <p:pic>
        <p:nvPicPr>
          <p:cNvPr id="52" name="그림 51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1BD83E-3E12-8ABE-AC2F-F55EBE2482E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04" y="3777186"/>
            <a:ext cx="592618" cy="8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334276"/>
              </p:ext>
            </p:extLst>
          </p:nvPr>
        </p:nvGraphicFramePr>
        <p:xfrm>
          <a:off x="263525" y="1352935"/>
          <a:ext cx="11670567" cy="52907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활용하여 번개를 유도하는 컨셉을 강화하는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부여 효과를 가진 캐릭터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(ex: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와 파티를 구성하면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캐릭터의 성능이 더욱 증가하게 설계합니다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 턴 시작 시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보유 시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추가 생성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공격 및 스킬로 방출한 번개는 랜덤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타게팅이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되어 적을 공격하지만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꽂혀있는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적이 있다면 해당 적에게 번개가 유도된다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</a:t>
                      </a:r>
                      <a:r>
                        <a:rPr lang="ko-KR" altLang="en-US" sz="10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ㄷ</a:t>
                      </a:r>
                      <a:endParaRPr lang="en-US" altLang="ko-KR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랜덤한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적에게 번개를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방출합니다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천뢰유침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대상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따라 다른 효과를 제공하여 전략적인 전투를 유도합니다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대상에게 발사하여 번개를 유도하기 위한 사전 작업용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 지정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시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대상에게 발사하며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피해를 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자신 지정 시</a:t>
                      </a: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050" b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 후 턴 종료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재사용 대기 시간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감소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천뢰연격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 무시 피해 수치는 낮지만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적에게 번개를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 방출하여 공격한다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랜덤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타게팅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꽂힌 적이 있다면 번개가 유도되어 공격한다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천뢰개벽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대상에게 강력한 방어 무시 피해를 줄 수 있는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강력한 피해에 걸맞는 사전 작업으로 스택을 쌓아 한 번에 터트리는 재미를 줄 수 있습니다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&lt;</a:t>
                      </a:r>
                      <a:r>
                        <a:rPr lang="ko-KR" altLang="en-US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보유한 </a:t>
                      </a:r>
                      <a:r>
                        <a:rPr lang="ko-KR" altLang="en-US" sz="1000" b="0" dirty="0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개 이상일 때 사용 가능</a:t>
                      </a:r>
                      <a:r>
                        <a:rPr lang="en-US" altLang="ko-KR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보유한 모든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번개로 이어 대상에게 꽂아 넣고 강력한 번개를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내려 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적의 몸 안쪽으로 번개를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방전시켜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방어 무시 피해를 준다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보유한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3/4/5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일때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대상의 방어력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0/20/50%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무시 및 재사용 대기 시간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2/1/0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감소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0011386" y="3976264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10679323" y="3976264"/>
            <a:ext cx="1072408" cy="675210"/>
            <a:chOff x="9863856" y="3599600"/>
            <a:chExt cx="1072408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63856" y="3955886"/>
              <a:ext cx="107240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현재 체력이 가장 낮은 아군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25CC-46F0-35D2-D8AF-8EDD6358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F2B1D8-94E7-EA23-4194-04FF76F16431}"/>
              </a:ext>
            </a:extLst>
          </p:cNvPr>
          <p:cNvGrpSpPr/>
          <p:nvPr/>
        </p:nvGrpSpPr>
        <p:grpSpPr>
          <a:xfrm>
            <a:off x="2237270" y="309901"/>
            <a:ext cx="1743803" cy="237852"/>
            <a:chOff x="2237270" y="309901"/>
            <a:chExt cx="174380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120E79-2B41-4DC1-B175-4A6C9735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74380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448F85-FD4C-0998-22DE-B95402D3C81B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5F12CC-A982-0876-9F93-515CDD4D7D4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3D64BB-71B0-7827-90B8-CF0CDB720E38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52EC2F1-AFAF-1DC3-2CA7-6DE127E42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ED2FD3C-49C4-23AE-7747-2D21DD7E7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DC4BA2-9B0E-DE21-1DF6-16C43F83D8A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6B91D-726F-95A4-EF15-6F536DE32E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093CDD-43E6-2791-FBCA-1CAAC9A23E73}"/>
              </a:ext>
            </a:extLst>
          </p:cNvPr>
          <p:cNvSpPr txBox="1"/>
          <p:nvPr/>
        </p:nvSpPr>
        <p:spPr>
          <a:xfrm>
            <a:off x="263525" y="3921827"/>
            <a:ext cx="5706690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신비로운 색감의 연무가 곰방대에서 뿜어져 나온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대상에게 스며드는 느낌으로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6A2B2-1832-02EA-B65B-004445467780}"/>
              </a:ext>
            </a:extLst>
          </p:cNvPr>
          <p:cNvSpPr txBox="1"/>
          <p:nvPr/>
        </p:nvSpPr>
        <p:spPr>
          <a:xfrm>
            <a:off x="263525" y="1051873"/>
            <a:ext cx="1037784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춤을 추듯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우아하고 부드러운 몸짓으로 시작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무기를 제대로 다루지 못하는 어리숙한 느낌으로 마무리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발랄한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후반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20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초반 소녀 컨셉인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매력을 한층 강화합니다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7C717E-BE80-E708-D720-13A79CA4BFCD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1ABAA-B7DA-1A85-B774-87B6A40B09AB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57B3EE4-BB75-5134-1A4B-74A69147157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B5951F-8ED6-019A-B458-A3DD3DE20CC1}"/>
              </a:ext>
            </a:extLst>
          </p:cNvPr>
          <p:cNvGrpSpPr/>
          <p:nvPr/>
        </p:nvGrpSpPr>
        <p:grpSpPr>
          <a:xfrm>
            <a:off x="263525" y="3695236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2C170-E3FD-B835-4FE9-A03E332CEB4B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BADC8F-E9BC-35F1-AB04-81813012FCD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D24358C-9055-0232-8324-9C9018BFCA6E}"/>
              </a:ext>
            </a:extLst>
          </p:cNvPr>
          <p:cNvSpPr/>
          <p:nvPr/>
        </p:nvSpPr>
        <p:spPr>
          <a:xfrm>
            <a:off x="3874321" y="2212809"/>
            <a:ext cx="445385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3180FE-AD3D-C2A2-A99D-932E5086EC3E}"/>
              </a:ext>
            </a:extLst>
          </p:cNvPr>
          <p:cNvGrpSpPr/>
          <p:nvPr/>
        </p:nvGrpSpPr>
        <p:grpSpPr>
          <a:xfrm>
            <a:off x="5849126" y="4405635"/>
            <a:ext cx="2877710" cy="2261451"/>
            <a:chOff x="4392734" y="4328283"/>
            <a:chExt cx="2877710" cy="226145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AA6E5C-4B08-75F8-46D4-92BC8A0F214B}"/>
                </a:ext>
              </a:extLst>
            </p:cNvPr>
            <p:cNvSpPr txBox="1"/>
            <p:nvPr/>
          </p:nvSpPr>
          <p:spPr>
            <a:xfrm>
              <a:off x="4598560" y="6378531"/>
              <a:ext cx="2112758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움직임을 보조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A083581-3AE6-1765-1578-816FA20A1100}"/>
                </a:ext>
              </a:extLst>
            </p:cNvPr>
            <p:cNvGrpSpPr/>
            <p:nvPr/>
          </p:nvGrpSpPr>
          <p:grpSpPr>
            <a:xfrm>
              <a:off x="4392734" y="4328283"/>
              <a:ext cx="2877710" cy="2050248"/>
              <a:chOff x="4392734" y="4328283"/>
              <a:chExt cx="2877710" cy="205024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39DABD2-62E6-15F7-A9C6-2EB8E5794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52" t="19455" r="67172"/>
              <a:stretch>
                <a:fillRect/>
              </a:stretch>
            </p:blipFill>
            <p:spPr bwMode="auto">
              <a:xfrm>
                <a:off x="4392734" y="4328283"/>
                <a:ext cx="671074" cy="2050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AF783B6-AB0B-9351-1D88-9F86BC455B8E}"/>
                  </a:ext>
                </a:extLst>
              </p:cNvPr>
              <p:cNvGrpSpPr/>
              <p:nvPr/>
            </p:nvGrpSpPr>
            <p:grpSpPr>
              <a:xfrm>
                <a:off x="5259906" y="4328283"/>
                <a:ext cx="2010538" cy="2050248"/>
                <a:chOff x="5936181" y="4328283"/>
                <a:chExt cx="2010538" cy="2050248"/>
              </a:xfrm>
            </p:grpSpPr>
            <p:pic>
              <p:nvPicPr>
                <p:cNvPr id="1030" name="Picture 6" descr="viewimage.php?id=20b2de2ef0dc2fa97cb3d2&amp;no=24b0d769e1d32ca73cef85fa11d02831dc7f5dc338ba31e98e3bdf94c40ffda8298e86580002f0337d7b21fe80ec8868ff34113c64b6a26c5c4e4daa2141abb40591">
                  <a:extLst>
                    <a:ext uri="{FF2B5EF4-FFF2-40B4-BE49-F238E27FC236}">
                      <a16:creationId xmlns:a16="http://schemas.microsoft.com/office/drawing/2014/main" id="{4816ED44-CB50-173C-B71E-2A5879271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2" t="28617" r="9030" b="21061"/>
                <a:stretch>
                  <a:fillRect/>
                </a:stretch>
              </p:blipFill>
              <p:spPr bwMode="auto">
                <a:xfrm>
                  <a:off x="5936181" y="4328283"/>
                  <a:ext cx="2010538" cy="2050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47B8B938-3EA6-37CB-5D70-E4C2E066BF53}"/>
                    </a:ext>
                  </a:extLst>
                </p:cNvPr>
                <p:cNvGrpSpPr/>
                <p:nvPr/>
              </p:nvGrpSpPr>
              <p:grpSpPr>
                <a:xfrm>
                  <a:off x="6021724" y="5768154"/>
                  <a:ext cx="1839452" cy="550633"/>
                  <a:chOff x="6737620" y="3537953"/>
                  <a:chExt cx="1839452" cy="550633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0685C081-A3AE-1A9D-C3EF-FDA5B1C25889}"/>
                      </a:ext>
                    </a:extLst>
                  </p:cNvPr>
                  <p:cNvSpPr/>
                  <p:nvPr/>
                </p:nvSpPr>
                <p:spPr>
                  <a:xfrm>
                    <a:off x="6737620" y="3537953"/>
                    <a:ext cx="1839452" cy="5506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8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AB2D9BE3-F940-6FE2-3D36-E14B1D81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594" y="3636298"/>
                    <a:ext cx="1657505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비슷한 무기 컨셉 예시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몬스터헌터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익스플로어의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</a:p>
                </p:txBody>
              </p:sp>
            </p:grp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943D21A-3557-4902-5331-474140F44E67}"/>
              </a:ext>
            </a:extLst>
          </p:cNvPr>
          <p:cNvGrpSpPr/>
          <p:nvPr/>
        </p:nvGrpSpPr>
        <p:grpSpPr>
          <a:xfrm>
            <a:off x="263525" y="1450859"/>
            <a:ext cx="3506357" cy="1735923"/>
            <a:chOff x="263525" y="1551910"/>
            <a:chExt cx="3506357" cy="17359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40C17A8-7176-32A6-C082-661FACDAB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3EF6DB9-9769-C6D3-9E29-7E42A1751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862ACF-213E-B98E-2C20-B227A4BEE27C}"/>
              </a:ext>
            </a:extLst>
          </p:cNvPr>
          <p:cNvSpPr/>
          <p:nvPr/>
        </p:nvSpPr>
        <p:spPr>
          <a:xfrm>
            <a:off x="263525" y="1450858"/>
            <a:ext cx="3506357" cy="1735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A3057-CC25-F092-81ED-D71E69A33C6E}"/>
              </a:ext>
            </a:extLst>
          </p:cNvPr>
          <p:cNvGrpSpPr/>
          <p:nvPr/>
        </p:nvGrpSpPr>
        <p:grpSpPr>
          <a:xfrm>
            <a:off x="4424144" y="1450858"/>
            <a:ext cx="4302692" cy="1734606"/>
            <a:chOff x="5145853" y="1422283"/>
            <a:chExt cx="4302692" cy="1734606"/>
          </a:xfrm>
        </p:grpSpPr>
        <p:pic>
          <p:nvPicPr>
            <p:cNvPr id="25" name="그림 24" descr="만화 영화, 오토바이, 장난감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BFE503-3254-1774-0BDC-9998D27D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853" y="1422283"/>
              <a:ext cx="2435653" cy="1734606"/>
            </a:xfrm>
            <a:prstGeom prst="rect">
              <a:avLst/>
            </a:prstGeom>
          </p:spPr>
        </p:pic>
        <p:pic>
          <p:nvPicPr>
            <p:cNvPr id="23" name="그림 22" descr="스크린샷, 육상 경기, 점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D2AC10C-C0B6-F458-DB73-1398D303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32" y="1422283"/>
              <a:ext cx="1886213" cy="17337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576F8-5A36-7F4A-DCC6-3B6AB1378C0D}"/>
              </a:ext>
            </a:extLst>
          </p:cNvPr>
          <p:cNvSpPr txBox="1"/>
          <p:nvPr/>
        </p:nvSpPr>
        <p:spPr>
          <a:xfrm>
            <a:off x="1160747" y="3184650"/>
            <a:ext cx="1359347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우아하고 부드러운 준비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93D48-0A4C-A4CB-11C4-CC51830570A7}"/>
              </a:ext>
            </a:extLst>
          </p:cNvPr>
          <p:cNvSpPr txBox="1"/>
          <p:nvPr/>
        </p:nvSpPr>
        <p:spPr>
          <a:xfrm>
            <a:off x="5732313" y="3184650"/>
            <a:ext cx="1686359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허당미가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있고 어리숙한 마무리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071E0E-3AF4-CFB8-10D9-EE7865465F2A}"/>
              </a:ext>
            </a:extLst>
          </p:cNvPr>
          <p:cNvGrpSpPr/>
          <p:nvPr/>
        </p:nvGrpSpPr>
        <p:grpSpPr>
          <a:xfrm>
            <a:off x="275671" y="4410910"/>
            <a:ext cx="4148473" cy="2256176"/>
            <a:chOff x="275671" y="4410910"/>
            <a:chExt cx="4148473" cy="22561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A738F1D-7575-EB18-AF27-B8D5EDCE302E}"/>
                </a:ext>
              </a:extLst>
            </p:cNvPr>
            <p:cNvGrpSpPr/>
            <p:nvPr/>
          </p:nvGrpSpPr>
          <p:grpSpPr>
            <a:xfrm>
              <a:off x="275671" y="4410910"/>
              <a:ext cx="1961599" cy="2256176"/>
              <a:chOff x="275671" y="4333558"/>
              <a:chExt cx="1961599" cy="2256176"/>
            </a:xfrm>
          </p:grpSpPr>
          <p:pic>
            <p:nvPicPr>
              <p:cNvPr id="35" name="그림 34" descr="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ECCF854-E47F-3263-4288-AC1E64EC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7" t="16370" r="5323" b="14645"/>
              <a:stretch>
                <a:fillRect/>
              </a:stretch>
            </p:blipFill>
            <p:spPr>
              <a:xfrm>
                <a:off x="275671" y="4333558"/>
                <a:ext cx="1961599" cy="204497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C4471-9B84-97FC-C9A9-051A31C9C27A}"/>
                  </a:ext>
                </a:extLst>
              </p:cNvPr>
              <p:cNvSpPr txBox="1"/>
              <p:nvPr/>
            </p:nvSpPr>
            <p:spPr>
              <a:xfrm>
                <a:off x="839689" y="6378531"/>
                <a:ext cx="833562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이펙트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4185CA-95FA-5295-9109-D746ABE0F012}"/>
                </a:ext>
              </a:extLst>
            </p:cNvPr>
            <p:cNvGrpSpPr/>
            <p:nvPr/>
          </p:nvGrpSpPr>
          <p:grpSpPr>
            <a:xfrm>
              <a:off x="2737785" y="4434233"/>
              <a:ext cx="1686359" cy="2232853"/>
              <a:chOff x="2434959" y="4434233"/>
              <a:chExt cx="1686359" cy="223285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74F6BB-0EFA-EDA1-7443-71EA012B0C71}"/>
                  </a:ext>
                </a:extLst>
              </p:cNvPr>
              <p:cNvGrpSpPr/>
              <p:nvPr/>
            </p:nvGrpSpPr>
            <p:grpSpPr>
              <a:xfrm>
                <a:off x="2653439" y="4434233"/>
                <a:ext cx="1249399" cy="2008170"/>
                <a:chOff x="2433368" y="4447713"/>
                <a:chExt cx="1249399" cy="2008170"/>
              </a:xfrm>
            </p:grpSpPr>
            <p:pic>
              <p:nvPicPr>
                <p:cNvPr id="12" name="그림 11" descr="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0B118BE-E234-CEB8-1565-421040EC7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286" b="69671" l="22633" r="87991">
                              <a14:foregroundMark x1="42263" y1="65858" x2="40185" y2="65858"/>
                              <a14:foregroundMark x1="38337" y1="65511" x2="41339" y2="66551"/>
                              <a14:foregroundMark x1="39261" y1="66378" x2="49192" y2="65858"/>
                              <a14:foregroundMark x1="57737" y1="66898" x2="58891" y2="67244"/>
                              <a14:foregroundMark x1="57275" y1="66205" x2="66282" y2="70017"/>
                              <a14:foregroundMark x1="62125" y1="64991" x2="73210" y2="69497"/>
                              <a14:foregroundMark x1="75289" y1="62565" x2="85450" y2="66724"/>
                              <a14:foregroundMark x1="83834" y1="60659" x2="86605" y2="67591"/>
                              <a14:foregroundMark x1="86605" y1="62738" x2="87991" y2="65858"/>
                              <a14:foregroundMark x1="82910" y1="58925" x2="86374" y2="69497"/>
                              <a14:foregroundMark x1="81986" y1="60139" x2="64665" y2="55459"/>
                              <a14:foregroundMark x1="75289" y1="57192" x2="57968" y2="58579"/>
                              <a14:foregroundMark x1="68591" y1="59099" x2="49654" y2="61179"/>
                              <a14:foregroundMark x1="22633" y1="63258" x2="22633" y2="632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898" t="55542" r="11100" b="29785"/>
                <a:stretch>
                  <a:fillRect/>
                </a:stretch>
              </p:blipFill>
              <p:spPr>
                <a:xfrm flipH="1">
                  <a:off x="2433368" y="4447713"/>
                  <a:ext cx="889856" cy="434975"/>
                </a:xfrm>
                <a:prstGeom prst="rect">
                  <a:avLst/>
                </a:prstGeom>
              </p:spPr>
            </p:pic>
            <p:pic>
              <p:nvPicPr>
                <p:cNvPr id="39" name="그림 38" descr="파이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5F30F-EAB0-46FC-8D67-F82FAA8D9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460293" y="5233409"/>
                  <a:ext cx="1931242" cy="513706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D5BC75-0291-93BB-E4E4-3DAEEDAA2DE9}"/>
                  </a:ext>
                </a:extLst>
              </p:cNvPr>
              <p:cNvSpPr txBox="1"/>
              <p:nvPr/>
            </p:nvSpPr>
            <p:spPr>
              <a:xfrm>
                <a:off x="2434959" y="6455883"/>
                <a:ext cx="168635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3368</TotalTime>
  <Words>1212</Words>
  <Application>Microsoft Office PowerPoint</Application>
  <PresentationFormat>와이드스크린</PresentationFormat>
  <Paragraphs>181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EBS주시경 Bold</vt:lpstr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128</cp:revision>
  <dcterms:created xsi:type="dcterms:W3CDTF">2025-08-30T09:28:31Z</dcterms:created>
  <dcterms:modified xsi:type="dcterms:W3CDTF">2025-09-24T07:57:22Z</dcterms:modified>
</cp:coreProperties>
</file>